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1" r:id="rId9"/>
    <p:sldId id="265" r:id="rId10"/>
    <p:sldId id="266" r:id="rId11"/>
    <p:sldId id="258" r:id="rId1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134" d="100"/>
          <a:sy n="134" d="100"/>
        </p:scale>
        <p:origin x="-96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BDAD-8593-41B3-847F-E7DD69AF58ED}" type="datetimeFigureOut">
              <a:rPr lang="nb-NO" smtClean="0"/>
              <a:t>02.10.2018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375C-65F3-4C48-85DD-E4557350FA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523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BDAD-8593-41B3-847F-E7DD69AF58ED}" type="datetimeFigureOut">
              <a:rPr lang="nb-NO" smtClean="0"/>
              <a:t>02.10.2018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375C-65F3-4C48-85DD-E4557350FA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444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BDAD-8593-41B3-847F-E7DD69AF58ED}" type="datetimeFigureOut">
              <a:rPr lang="nb-NO" smtClean="0"/>
              <a:t>02.10.2018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375C-65F3-4C48-85DD-E4557350FA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9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BDAD-8593-41B3-847F-E7DD69AF58ED}" type="datetimeFigureOut">
              <a:rPr lang="nb-NO" smtClean="0"/>
              <a:t>02.10.2018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375C-65F3-4C48-85DD-E4557350FA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296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BDAD-8593-41B3-847F-E7DD69AF58ED}" type="datetimeFigureOut">
              <a:rPr lang="nb-NO" smtClean="0"/>
              <a:t>02.10.2018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375C-65F3-4C48-85DD-E4557350FA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908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BDAD-8593-41B3-847F-E7DD69AF58ED}" type="datetimeFigureOut">
              <a:rPr lang="nb-NO" smtClean="0"/>
              <a:t>02.10.2018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375C-65F3-4C48-85DD-E4557350FA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878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BDAD-8593-41B3-847F-E7DD69AF58ED}" type="datetimeFigureOut">
              <a:rPr lang="nb-NO" smtClean="0"/>
              <a:t>02.10.2018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375C-65F3-4C48-85DD-E4557350FA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1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BDAD-8593-41B3-847F-E7DD69AF58ED}" type="datetimeFigureOut">
              <a:rPr lang="nb-NO" smtClean="0"/>
              <a:t>02.10.2018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375C-65F3-4C48-85DD-E4557350FA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578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BDAD-8593-41B3-847F-E7DD69AF58ED}" type="datetimeFigureOut">
              <a:rPr lang="nb-NO" smtClean="0"/>
              <a:t>02.10.2018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375C-65F3-4C48-85DD-E4557350FA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913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BDAD-8593-41B3-847F-E7DD69AF58ED}" type="datetimeFigureOut">
              <a:rPr lang="nb-NO" smtClean="0"/>
              <a:t>02.10.2018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375C-65F3-4C48-85DD-E4557350FA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693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BDAD-8593-41B3-847F-E7DD69AF58ED}" type="datetimeFigureOut">
              <a:rPr lang="nb-NO" smtClean="0"/>
              <a:t>02.10.2018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375C-65F3-4C48-85DD-E4557350FA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6475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2BDAD-8593-41B3-847F-E7DD69AF58ED}" type="datetimeFigureOut">
              <a:rPr lang="nb-NO" smtClean="0"/>
              <a:t>02.10.2018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A375C-65F3-4C48-85DD-E4557350FA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103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2924936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vestbrannregion.no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Brannsikkerhet i utleiebolig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44" y="-1"/>
            <a:ext cx="9214256" cy="150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\\adm.bgo\BK\BB\Felles\Prosjekt\Brannsamarbeid i Bergens regionen\VBR 2018\Nettside\Grafikk\logo trans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48" y="6103516"/>
            <a:ext cx="2678608" cy="4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676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adm.bgo\BK\BB\Felles\Prosjekt\Brannsamarbeid i Bergens regionen\VBR 2018\Nettside\Grafikk\logo tran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48" y="6103516"/>
            <a:ext cx="2678608" cy="4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hlinkClick r:id="rId3"/>
            <a:extLst>
              <a:ext uri="{FF2B5EF4-FFF2-40B4-BE49-F238E27FC236}">
                <a16:creationId xmlns:a16="http://schemas.microsoft.com/office/drawing/2014/main" xmlns="" id="{6D6C81E3-A7EF-4F3F-9B64-09FC9C261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9296"/>
            <a:ext cx="3816424" cy="59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5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Flere tips på nettsiden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>
                <a:hlinkClick r:id="rId2"/>
              </a:rPr>
              <a:t>www.vestbrannregion.no</a:t>
            </a:r>
            <a:endParaRPr lang="nb-NO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44" y="-1"/>
            <a:ext cx="9214256" cy="150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\\adm.bgo\BK\BB\Felles\Prosjekt\Brannsamarbeid i Bergens regionen\VBR 2018\Nettside\Grafikk\logo trans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48" y="6103516"/>
            <a:ext cx="2678608" cy="4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42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Nasjonal studentundersøkelse (2014)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nb-NO" altLang="nb-NO" sz="2800" dirty="0">
                <a:latin typeface="Calibri" panose="020F0502020204030204" pitchFamily="34" charset="0"/>
              </a:rPr>
              <a:t>Én av tre studenter sjekker ikke røykvarsleren</a:t>
            </a:r>
            <a:br>
              <a:rPr lang="nb-NO" altLang="nb-NO" sz="2800" dirty="0">
                <a:latin typeface="Calibri" panose="020F0502020204030204" pitchFamily="34" charset="0"/>
              </a:rPr>
            </a:br>
            <a:endParaRPr lang="nb-NO" altLang="nb-NO" sz="28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nb-NO" altLang="nb-NO" sz="2800" dirty="0">
                <a:latin typeface="Calibri" panose="020F0502020204030204" pitchFamily="34" charset="0"/>
              </a:rPr>
              <a:t>Inntil 10 000 studenter har ikke røykvarsler</a:t>
            </a:r>
          </a:p>
          <a:p>
            <a:pPr>
              <a:spcBef>
                <a:spcPct val="0"/>
              </a:spcBef>
            </a:pPr>
            <a:endParaRPr lang="nb-NO" altLang="nb-NO" sz="28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nb-NO" altLang="nb-NO" sz="2800" dirty="0">
                <a:latin typeface="Calibri" panose="020F0502020204030204" pitchFamily="34" charset="0"/>
              </a:rPr>
              <a:t>To av ti studenter har ikke tilgang til slokkeutstyr</a:t>
            </a:r>
            <a:br>
              <a:rPr lang="nb-NO" altLang="nb-NO" sz="2800" dirty="0">
                <a:latin typeface="Calibri" panose="020F0502020204030204" pitchFamily="34" charset="0"/>
              </a:rPr>
            </a:br>
            <a:endParaRPr lang="nb-NO" altLang="nb-NO" sz="28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nb-NO" altLang="nb-NO" sz="2800" dirty="0">
                <a:latin typeface="Calibri" panose="020F0502020204030204" pitchFamily="34" charset="0"/>
              </a:rPr>
              <a:t>Mange utleiere informerer ikke leietakerne om brannsikkerhet</a:t>
            </a:r>
          </a:p>
          <a:p>
            <a:endParaRPr lang="nb-NO" dirty="0"/>
          </a:p>
        </p:txBody>
      </p:sp>
      <p:pic>
        <p:nvPicPr>
          <p:cNvPr id="4" name="Picture 2" descr="\\adm.bgo\BK\BB\Felles\Prosjekt\Brannsamarbeid i Bergens regionen\VBR 2018\Nettside\Grafikk\logo tran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48" y="6103516"/>
            <a:ext cx="2678608" cy="4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102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2" descr="\\adm.bgo\BK\BB\Felles\Prosjekt\Brannsamarbeid i Bergens regionen\VBR 2018\Nettside\Grafikk\logo tran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48" y="6103516"/>
            <a:ext cx="2678608" cy="4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01">
            <a:extLst>
              <a:ext uri="{FF2B5EF4-FFF2-40B4-BE49-F238E27FC236}">
                <a16:creationId xmlns:a16="http://schemas.microsoft.com/office/drawing/2014/main" xmlns="" id="{9FA93D53-35D8-4BB1-B484-486616021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464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2" descr="\\adm.bgo\BK\BB\Felles\Prosjekt\Brannsamarbeid i Bergens regionen\VBR 2018\Nettside\Grafikk\logo tran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48" y="6103516"/>
            <a:ext cx="2678608" cy="4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0B48E196-1A01-4444-935E-15DB7FFEB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5400"/>
            <a:ext cx="9467850" cy="714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559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ømnningsvei">
            <a:extLst>
              <a:ext uri="{FF2B5EF4-FFF2-40B4-BE49-F238E27FC236}">
                <a16:creationId xmlns:a16="http://schemas.microsoft.com/office/drawing/2014/main" xmlns="" id="{7F1DEA59-C8C4-4579-A9E1-47E8B46AA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171400"/>
            <a:ext cx="5221287" cy="696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barmakapproved.files.wordpress.com/2012/07/notapproved.png">
            <a:extLst>
              <a:ext uri="{FF2B5EF4-FFF2-40B4-BE49-F238E27FC236}">
                <a16:creationId xmlns:a16="http://schemas.microsoft.com/office/drawing/2014/main" xmlns="" id="{974E4777-1C7C-4846-BF05-41DD7CF6D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371" y="2492375"/>
            <a:ext cx="6858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97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Huseier må sørge for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altLang="nb-NO" sz="2800" dirty="0"/>
              <a:t>Godkjente røykvarslere med rett </a:t>
            </a:r>
            <a:br>
              <a:rPr lang="nb-NO" altLang="nb-NO" sz="2800" dirty="0"/>
            </a:br>
            <a:r>
              <a:rPr lang="nb-NO" altLang="nb-NO" sz="2800" dirty="0"/>
              <a:t>plassering</a:t>
            </a:r>
            <a:br>
              <a:rPr lang="nb-NO" altLang="nb-NO" sz="2800" dirty="0"/>
            </a:br>
            <a:endParaRPr lang="nb-NO" altLang="nb-NO" sz="2800" dirty="0"/>
          </a:p>
          <a:p>
            <a:r>
              <a:rPr lang="nb-NO" altLang="nb-NO" sz="2800" dirty="0"/>
              <a:t>Brannslokkeutstyr i boligen</a:t>
            </a:r>
            <a:br>
              <a:rPr lang="nb-NO" altLang="nb-NO" sz="2800" dirty="0"/>
            </a:br>
            <a:endParaRPr lang="nb-NO" altLang="nb-NO" sz="2800" dirty="0"/>
          </a:p>
          <a:p>
            <a:r>
              <a:rPr lang="nb-NO" altLang="nb-NO" sz="2800" dirty="0"/>
              <a:t>Godkjente rømningsveier</a:t>
            </a:r>
            <a:br>
              <a:rPr lang="nb-NO" altLang="nb-NO" sz="2800" dirty="0"/>
            </a:br>
            <a:endParaRPr lang="nb-NO" altLang="nb-NO" sz="2800" dirty="0"/>
          </a:p>
          <a:p>
            <a:r>
              <a:rPr lang="nb-NO" altLang="nb-NO" sz="2800" dirty="0"/>
              <a:t>Informasjon om brannsikkerhet til </a:t>
            </a:r>
            <a:br>
              <a:rPr lang="nb-NO" altLang="nb-NO" sz="2800" dirty="0"/>
            </a:br>
            <a:r>
              <a:rPr lang="nb-NO" altLang="nb-NO" sz="2800" dirty="0"/>
              <a:t>leietakere</a:t>
            </a:r>
          </a:p>
          <a:p>
            <a:endParaRPr lang="nb-NO" dirty="0"/>
          </a:p>
        </p:txBody>
      </p:sp>
      <p:pic>
        <p:nvPicPr>
          <p:cNvPr id="4" name="Picture 2" descr="\\adm.bgo\BK\BB\Felles\Prosjekt\Brannsamarbeid i Bergens regionen\VBR 2018\Nettside\Grafikk\logo tran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48" y="6103516"/>
            <a:ext cx="2678608" cy="4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://www.uib.no/sites/w3.uib.no/files/w2/co/colourbox7236842.jpg">
            <a:extLst>
              <a:ext uri="{FF2B5EF4-FFF2-40B4-BE49-F238E27FC236}">
                <a16:creationId xmlns:a16="http://schemas.microsoft.com/office/drawing/2014/main" xmlns="" id="{8598DF76-3B7D-4670-B69D-A5867111D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0809"/>
            <a:ext cx="3261978" cy="4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2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Leietakers ansvar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altLang="nb-NO" sz="3000" dirty="0">
                <a:latin typeface="Calibri" panose="020F0502020204030204" pitchFamily="34" charset="0"/>
              </a:rPr>
              <a:t>Bytte batteri i røykvarsleren og teste den jevnlig</a:t>
            </a:r>
            <a:br>
              <a:rPr lang="nb-NO" altLang="nb-NO" sz="3000" dirty="0">
                <a:latin typeface="Calibri" panose="020F0502020204030204" pitchFamily="34" charset="0"/>
              </a:rPr>
            </a:br>
            <a:endParaRPr lang="nb-NO" altLang="nb-NO" sz="3000" dirty="0">
              <a:latin typeface="Calibri" panose="020F0502020204030204" pitchFamily="34" charset="0"/>
            </a:endParaRPr>
          </a:p>
          <a:p>
            <a:r>
              <a:rPr lang="nb-NO" altLang="nb-NO" sz="3000" dirty="0">
                <a:latin typeface="Calibri" panose="020F0502020204030204" pitchFamily="34" charset="0"/>
              </a:rPr>
              <a:t>Vite hvor slokkeutstyret er </a:t>
            </a:r>
            <a:br>
              <a:rPr lang="nb-NO" altLang="nb-NO" sz="3000" dirty="0">
                <a:latin typeface="Calibri" panose="020F0502020204030204" pitchFamily="34" charset="0"/>
              </a:rPr>
            </a:br>
            <a:r>
              <a:rPr lang="nb-NO" altLang="nb-NO" sz="3000" dirty="0">
                <a:latin typeface="Calibri" panose="020F0502020204030204" pitchFamily="34" charset="0"/>
              </a:rPr>
              <a:t>og hvordan du bruker det</a:t>
            </a:r>
            <a:br>
              <a:rPr lang="nb-NO" altLang="nb-NO" sz="3000" dirty="0">
                <a:latin typeface="Calibri" panose="020F0502020204030204" pitchFamily="34" charset="0"/>
              </a:rPr>
            </a:br>
            <a:endParaRPr lang="nb-NO" altLang="nb-NO" sz="3000" dirty="0">
              <a:latin typeface="Calibri" panose="020F0502020204030204" pitchFamily="34" charset="0"/>
            </a:endParaRPr>
          </a:p>
          <a:p>
            <a:r>
              <a:rPr lang="nb-NO" altLang="nb-NO" sz="3000" dirty="0">
                <a:latin typeface="Calibri" panose="020F0502020204030204" pitchFamily="34" charset="0"/>
              </a:rPr>
              <a:t>Holde rømningsveiene  </a:t>
            </a:r>
            <a:br>
              <a:rPr lang="nb-NO" altLang="nb-NO" sz="3000" dirty="0">
                <a:latin typeface="Calibri" panose="020F0502020204030204" pitchFamily="34" charset="0"/>
              </a:rPr>
            </a:br>
            <a:r>
              <a:rPr lang="nb-NO" altLang="nb-NO" sz="3000" dirty="0">
                <a:latin typeface="Calibri" panose="020F0502020204030204" pitchFamily="34" charset="0"/>
              </a:rPr>
              <a:t>ryddige</a:t>
            </a:r>
            <a:br>
              <a:rPr lang="nb-NO" altLang="nb-NO" sz="3000" dirty="0">
                <a:latin typeface="Calibri" panose="020F0502020204030204" pitchFamily="34" charset="0"/>
              </a:rPr>
            </a:br>
            <a:endParaRPr lang="nb-NO" altLang="nb-NO" sz="3000" dirty="0">
              <a:latin typeface="Calibri" panose="020F0502020204030204" pitchFamily="34" charset="0"/>
            </a:endParaRPr>
          </a:p>
          <a:p>
            <a:r>
              <a:rPr lang="nb-NO" altLang="nb-NO" sz="3000" dirty="0">
                <a:latin typeface="Calibri" panose="020F0502020204030204" pitchFamily="34" charset="0"/>
              </a:rPr>
              <a:t>Være forsiktig og ikke sette </a:t>
            </a:r>
            <a:br>
              <a:rPr lang="nb-NO" altLang="nb-NO" sz="3000" dirty="0">
                <a:latin typeface="Calibri" panose="020F0502020204030204" pitchFamily="34" charset="0"/>
              </a:rPr>
            </a:br>
            <a:r>
              <a:rPr lang="nb-NO" altLang="nb-NO" sz="3000" dirty="0">
                <a:latin typeface="Calibri" panose="020F0502020204030204" pitchFamily="34" charset="0"/>
              </a:rPr>
              <a:t>eget og andres liv eller </a:t>
            </a:r>
            <a:br>
              <a:rPr lang="nb-NO" altLang="nb-NO" sz="3000" dirty="0">
                <a:latin typeface="Calibri" panose="020F0502020204030204" pitchFamily="34" charset="0"/>
              </a:rPr>
            </a:br>
            <a:r>
              <a:rPr lang="nb-NO" altLang="nb-NO" sz="3000" dirty="0">
                <a:latin typeface="Calibri" panose="020F0502020204030204" pitchFamily="34" charset="0"/>
              </a:rPr>
              <a:t>eiendom i fare</a:t>
            </a:r>
          </a:p>
          <a:p>
            <a:endParaRPr lang="nb-NO" dirty="0"/>
          </a:p>
        </p:txBody>
      </p:sp>
      <p:pic>
        <p:nvPicPr>
          <p:cNvPr id="4" name="Picture 2" descr="\\adm.bgo\BK\BB\Felles\Prosjekt\Brannsamarbeid i Bergens regionen\VBR 2018\Nettside\Grafikk\logo tran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48" y="6103516"/>
            <a:ext cx="2678608" cy="4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411E2C50-8E7A-4149-B133-5DAC6C533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643" y="3031455"/>
            <a:ext cx="3325813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740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altLang="nb-NO" sz="4900" kern="0" dirty="0">
                <a:latin typeface="Calibri" panose="020F0502020204030204" pitchFamily="34" charset="0"/>
              </a:rPr>
              <a:t>Her starter halvparten av alle boligbranner</a:t>
            </a:r>
            <a:r>
              <a:rPr lang="nb-NO" kern="0" dirty="0">
                <a:latin typeface="Calibri" panose="020F0502020204030204" pitchFamily="34" charset="0"/>
              </a:rPr>
              <a:t/>
            </a:r>
            <a:br>
              <a:rPr lang="nb-NO" kern="0" dirty="0">
                <a:latin typeface="Calibri" panose="020F0502020204030204" pitchFamily="34" charset="0"/>
              </a:rPr>
            </a:br>
            <a:endParaRPr lang="nb-NO" dirty="0"/>
          </a:p>
        </p:txBody>
      </p:sp>
      <p:pic>
        <p:nvPicPr>
          <p:cNvPr id="4" name="Picture 2" descr="\\adm.bgo\BK\BB\Felles\Prosjekt\Brannsamarbeid i Bergens regionen\VBR 2018\Nettside\Grafikk\logo tran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48" y="6103516"/>
            <a:ext cx="2678608" cy="4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1">
            <a:extLst>
              <a:ext uri="{FF2B5EF4-FFF2-40B4-BE49-F238E27FC236}">
                <a16:creationId xmlns:a16="http://schemas.microsoft.com/office/drawing/2014/main" xmlns="" id="{62E11271-9F46-49C4-A43B-ED17D204B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" y="1662906"/>
            <a:ext cx="78200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86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2" descr="\\adm.bgo\BK\BB\Felles\Prosjekt\Brannsamarbeid i Bergens regionen\VBR 2018\Nettside\Grafikk\logo trans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48" y="6103516"/>
            <a:ext cx="2678608" cy="4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kt 3">
            <a:extLst>
              <a:ext uri="{FF2B5EF4-FFF2-40B4-BE49-F238E27FC236}">
                <a16:creationId xmlns:a16="http://schemas.microsoft.com/office/drawing/2014/main" xmlns="" id="{CDD7CB39-AFAA-4827-8F3B-6C85D629F3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323850" y="0"/>
          <a:ext cx="9696450" cy="688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4" imgW="11344233" imgH="8019915" progId="AcroExch.Document.DC">
                  <p:embed/>
                </p:oleObj>
              </mc:Choice>
              <mc:Fallback>
                <p:oleObj name="Acrobat Document" r:id="rId4" imgW="11344233" imgH="8019915" progId="AcroExch.Document.DC">
                  <p:embed/>
                  <p:pic>
                    <p:nvPicPr>
                      <p:cNvPr id="11266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23850" y="0"/>
                        <a:ext cx="9696450" cy="688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46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owerpointmal Vest brann- og redningsregion 1 (002) [Skrivebeskyttet]" id="{265AD0A3-74D6-49AD-8664-1618A1DF5DE7}" vid="{AE6E2A70-A644-4D80-AEEA-EABD560DBF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Powerpointmal Vest brann- og redningsregion 1 (002)</Template>
  <TotalTime>21</TotalTime>
  <Words>44</Words>
  <Application>Microsoft Office PowerPoint</Application>
  <PresentationFormat>Skjermfremvisning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3" baseType="lpstr">
      <vt:lpstr>Office-tema</vt:lpstr>
      <vt:lpstr>Acrobat Document</vt:lpstr>
      <vt:lpstr>Brannsikkerhet i utleiebolig</vt:lpstr>
      <vt:lpstr>Nasjonal studentundersøkelse (2014)</vt:lpstr>
      <vt:lpstr>PowerPoint-presentasjon</vt:lpstr>
      <vt:lpstr>PowerPoint-presentasjon</vt:lpstr>
      <vt:lpstr>PowerPoint-presentasjon</vt:lpstr>
      <vt:lpstr>Huseier må sørge for</vt:lpstr>
      <vt:lpstr>Leietakers ansvar</vt:lpstr>
      <vt:lpstr>Her starter halvparten av alle boligbranner </vt:lpstr>
      <vt:lpstr>PowerPoint-presentasjon</vt:lpstr>
      <vt:lpstr>PowerPoint-presentasjon</vt:lpstr>
      <vt:lpstr>Flere tips på nettsiden</vt:lpstr>
    </vt:vector>
  </TitlesOfParts>
  <Company>Bergen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Hatlestad, Silje Marie</dc:creator>
  <cp:lastModifiedBy>Hatlestad, Silje Marie</cp:lastModifiedBy>
  <cp:revision>6</cp:revision>
  <dcterms:created xsi:type="dcterms:W3CDTF">2018-09-11T08:43:31Z</dcterms:created>
  <dcterms:modified xsi:type="dcterms:W3CDTF">2018-10-02T08:13:54Z</dcterms:modified>
</cp:coreProperties>
</file>