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9" r:id="rId10"/>
    <p:sldId id="258" r:id="rId11"/>
    <p:sldId id="261" r:id="rId12"/>
    <p:sldId id="262" r:id="rId13"/>
    <p:sldId id="271" r:id="rId14"/>
    <p:sldId id="263" r:id="rId15"/>
    <p:sldId id="272" r:id="rId16"/>
    <p:sldId id="260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2770-73FB-4697-B52C-EDC658BA9199}" type="datetimeFigureOut">
              <a:rPr lang="nb-NO" smtClean="0"/>
              <a:pPr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276D-B0E1-4FDE-BDF8-C071D520E9B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e%20dokumenter\Skogselskapet\Logo%20i%20farg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835746"/>
          </a:xfrm>
        </p:spPr>
        <p:txBody>
          <a:bodyPr>
            <a:norm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40760" cy="2088232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 </a:t>
            </a:r>
            <a:r>
              <a:rPr lang="nb-NO" b="1" dirty="0" smtClean="0"/>
              <a:t>Skogbrannseminar </a:t>
            </a:r>
            <a:br>
              <a:rPr lang="nb-NO" b="1" dirty="0" smtClean="0"/>
            </a:br>
            <a:r>
              <a:rPr lang="nb-NO" b="1" dirty="0" smtClean="0"/>
              <a:t>«Er vi </a:t>
            </a:r>
            <a:r>
              <a:rPr lang="nb-NO" b="1" dirty="0" smtClean="0"/>
              <a:t>forberedt</a:t>
            </a:r>
            <a:r>
              <a:rPr lang="nb-NO" b="1" dirty="0" smtClean="0"/>
              <a:t>?» </a:t>
            </a:r>
            <a:endParaRPr lang="nb-NO" b="1" dirty="0" smtClean="0"/>
          </a:p>
          <a:p>
            <a:r>
              <a:rPr lang="nb-NO" b="1" dirty="0" smtClean="0"/>
              <a:t>Øystein R. Simonsen </a:t>
            </a:r>
          </a:p>
          <a:p>
            <a:r>
              <a:rPr lang="nb-NO" b="1" dirty="0" smtClean="0"/>
              <a:t>Skogmeste</a:t>
            </a:r>
            <a:r>
              <a:rPr lang="nb-NO" b="1" dirty="0" smtClean="0"/>
              <a:t>r</a:t>
            </a:r>
            <a:endParaRPr lang="nb-NO" dirty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339752" y="476672"/>
            <a:ext cx="4248472" cy="4012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Forvaltningsavtalen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Årlig handlingsprogram kommunen.</a:t>
            </a:r>
          </a:p>
          <a:p>
            <a:r>
              <a:rPr lang="nb-NO" dirty="0" smtClean="0"/>
              <a:t>Vedlikeholde anlegg, veier, stier, benker, andre installasjoner og informasjonstiltak for friluftsliv/fysisk aktivitet</a:t>
            </a:r>
          </a:p>
          <a:p>
            <a:r>
              <a:rPr lang="nb-NO" dirty="0" smtClean="0"/>
              <a:t>Utføre tilsyn i området med rapporteringsplikt. Arrangementer </a:t>
            </a:r>
            <a:r>
              <a:rPr lang="nb-NO" dirty="0" err="1" smtClean="0"/>
              <a:t>ect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Skogskjøtsel (planting, </a:t>
            </a:r>
            <a:r>
              <a:rPr lang="nb-NO" dirty="0" err="1" smtClean="0"/>
              <a:t>ungskogpleie</a:t>
            </a:r>
            <a:r>
              <a:rPr lang="nb-NO" dirty="0" smtClean="0"/>
              <a:t>, tynning og avvirkning)</a:t>
            </a:r>
          </a:p>
          <a:p>
            <a:endParaRPr lang="nb-NO" dirty="0"/>
          </a:p>
        </p:txBody>
      </p:sp>
      <p:pic>
        <p:nvPicPr>
          <p:cNvPr id="5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Annet vi driver med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Etablere </a:t>
            </a:r>
            <a:r>
              <a:rPr lang="nb-NO" dirty="0" smtClean="0"/>
              <a:t>rasteplasser/hvileområder</a:t>
            </a:r>
            <a:endParaRPr lang="nb-NO" dirty="0" smtClean="0"/>
          </a:p>
          <a:p>
            <a:r>
              <a:rPr lang="nb-NO" dirty="0" err="1" smtClean="0"/>
              <a:t>Gapahuker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Grindaverksbygg</a:t>
            </a:r>
            <a:endParaRPr lang="nb-NO" dirty="0" smtClean="0"/>
          </a:p>
          <a:p>
            <a:r>
              <a:rPr lang="nb-NO" dirty="0" smtClean="0"/>
              <a:t>Ved </a:t>
            </a:r>
          </a:p>
          <a:p>
            <a:r>
              <a:rPr lang="nb-NO" dirty="0" smtClean="0"/>
              <a:t>Prosjektering av større prosjekter. </a:t>
            </a:r>
            <a:r>
              <a:rPr lang="nb-NO" dirty="0" err="1" smtClean="0"/>
              <a:t>Oppstemten</a:t>
            </a:r>
            <a:endParaRPr lang="nb-NO" dirty="0" smtClean="0"/>
          </a:p>
          <a:p>
            <a:r>
              <a:rPr lang="nb-NO" dirty="0" smtClean="0"/>
              <a:t>Informasjonsarbeid</a:t>
            </a:r>
            <a:endParaRPr lang="nb-NO" dirty="0"/>
          </a:p>
          <a:p>
            <a:r>
              <a:rPr lang="nb-NO" dirty="0" smtClean="0"/>
              <a:t>Utleie</a:t>
            </a:r>
          </a:p>
          <a:p>
            <a:r>
              <a:rPr lang="nb-NO" dirty="0" smtClean="0"/>
              <a:t>Pleie av </a:t>
            </a:r>
            <a:r>
              <a:rPr lang="nb-NO" dirty="0" err="1" smtClean="0"/>
              <a:t>uteområder</a:t>
            </a:r>
            <a:endParaRPr lang="nb-NO" dirty="0" smtClean="0"/>
          </a:p>
          <a:p>
            <a:r>
              <a:rPr lang="nb-NO" dirty="0" smtClean="0"/>
              <a:t>Saging av spesialsortiment </a:t>
            </a:r>
            <a:endParaRPr lang="nb-NO" dirty="0" smtClean="0"/>
          </a:p>
          <a:p>
            <a:r>
              <a:rPr lang="nb-NO" dirty="0" smtClean="0"/>
              <a:t>Vindfall++</a:t>
            </a:r>
            <a:endParaRPr lang="nb-NO" dirty="0" smtClean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Noen ut</a:t>
            </a:r>
            <a:r>
              <a:rPr lang="nb-NO" dirty="0" smtClean="0"/>
              <a:t>fordringer </a:t>
            </a:r>
            <a:r>
              <a:rPr lang="nb-NO" dirty="0" smtClean="0"/>
              <a:t>i området knyttet til skogbrann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Friluftsliv</a:t>
            </a:r>
          </a:p>
          <a:p>
            <a:pPr lvl="1"/>
            <a:r>
              <a:rPr lang="nb-NO" dirty="0" smtClean="0"/>
              <a:t>Informasjon og oppfølging </a:t>
            </a:r>
            <a:r>
              <a:rPr lang="nb-NO" dirty="0" err="1" smtClean="0"/>
              <a:t>iht</a:t>
            </a:r>
            <a:r>
              <a:rPr lang="nb-NO" dirty="0" smtClean="0"/>
              <a:t> avtale </a:t>
            </a:r>
          </a:p>
          <a:p>
            <a:pPr lvl="1"/>
            <a:r>
              <a:rPr lang="nb-NO" dirty="0" err="1" smtClean="0"/>
              <a:t>Bålplasser</a:t>
            </a:r>
            <a:r>
              <a:rPr lang="nb-NO" dirty="0" smtClean="0"/>
              <a:t>, ferdsel og aktivitet, arrangement</a:t>
            </a:r>
            <a:endParaRPr lang="nb-NO" dirty="0" smtClean="0"/>
          </a:p>
          <a:p>
            <a:r>
              <a:rPr lang="nb-NO" dirty="0" smtClean="0"/>
              <a:t>Skogskjøtsel</a:t>
            </a:r>
            <a:endParaRPr lang="nb-NO" dirty="0" smtClean="0"/>
          </a:p>
          <a:p>
            <a:pPr lvl="1"/>
            <a:r>
              <a:rPr lang="nb-NO" dirty="0" smtClean="0"/>
              <a:t>Hogst: kjetting, vann, </a:t>
            </a:r>
            <a:r>
              <a:rPr lang="nb-NO" dirty="0" err="1" smtClean="0"/>
              <a:t>vær-</a:t>
            </a:r>
            <a:r>
              <a:rPr lang="nb-NO" dirty="0" smtClean="0"/>
              <a:t> </a:t>
            </a:r>
            <a:r>
              <a:rPr lang="nb-NO" dirty="0" smtClean="0"/>
              <a:t>og føreforhold, slukkere, motorsag, drivstoff, utstyr </a:t>
            </a:r>
            <a:r>
              <a:rPr lang="nb-NO" dirty="0" smtClean="0"/>
              <a:t>(</a:t>
            </a:r>
            <a:r>
              <a:rPr lang="nb-NO" dirty="0" smtClean="0"/>
              <a:t>kran på traktor</a:t>
            </a:r>
            <a:r>
              <a:rPr lang="nb-NO" dirty="0" smtClean="0"/>
              <a:t>), </a:t>
            </a:r>
            <a:r>
              <a:rPr lang="nb-NO" dirty="0" smtClean="0"/>
              <a:t>varmgang med mer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Entreprenørhogster</a:t>
            </a:r>
          </a:p>
          <a:p>
            <a:r>
              <a:rPr lang="nb-NO" dirty="0" smtClean="0"/>
              <a:t>Sag og egenaktivitet</a:t>
            </a:r>
          </a:p>
          <a:p>
            <a:r>
              <a:rPr lang="nb-NO" dirty="0" smtClean="0"/>
              <a:t>M</a:t>
            </a:r>
            <a:r>
              <a:rPr lang="nb-NO" dirty="0" smtClean="0"/>
              <a:t>obildekning</a:t>
            </a:r>
            <a:endParaRPr lang="nb-NO" dirty="0"/>
          </a:p>
          <a:p>
            <a:pPr lvl="1"/>
            <a:endParaRPr lang="nb-NO" dirty="0" smtClean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43192" cy="1143000"/>
          </a:xfrm>
        </p:spPr>
        <p:txBody>
          <a:bodyPr/>
          <a:lstStyle/>
          <a:p>
            <a:r>
              <a:rPr lang="nb-NO" dirty="0" smtClean="0"/>
              <a:t>Praksis hos oss/forebygging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Sikker jobbanalyse</a:t>
            </a:r>
          </a:p>
          <a:p>
            <a:r>
              <a:rPr lang="nb-NO" dirty="0" smtClean="0"/>
              <a:t>Planlegging</a:t>
            </a:r>
          </a:p>
          <a:p>
            <a:r>
              <a:rPr lang="nb-NO" dirty="0" smtClean="0"/>
              <a:t>HMS</a:t>
            </a:r>
          </a:p>
          <a:p>
            <a:pPr lvl="1"/>
            <a:r>
              <a:rPr lang="nb-NO" dirty="0" smtClean="0"/>
              <a:t>Bevisstgjøring</a:t>
            </a:r>
          </a:p>
          <a:p>
            <a:r>
              <a:rPr lang="nb-NO" i="1" dirty="0" smtClean="0"/>
              <a:t>Varslingsrutiner</a:t>
            </a:r>
          </a:p>
          <a:p>
            <a:r>
              <a:rPr lang="nb-NO" dirty="0" smtClean="0"/>
              <a:t>Friluftsliv/turisme informasjon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b-NO" dirty="0" smtClean="0"/>
              <a:t>Tiltak, service og vedlikehold av </a:t>
            </a:r>
            <a:r>
              <a:rPr lang="nb-NO" dirty="0" smtClean="0"/>
              <a:t>utstyr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vi bidra med?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b-NO" sz="3200" dirty="0" smtClean="0"/>
              <a:t>Planlegging, kartlegging og tilrettelegging.</a:t>
            </a:r>
            <a:endParaRPr lang="nb-NO" dirty="0" smtClean="0"/>
          </a:p>
          <a:p>
            <a:r>
              <a:rPr lang="nb-NO" dirty="0" smtClean="0"/>
              <a:t>Øyne og ører der ute</a:t>
            </a:r>
          </a:p>
          <a:p>
            <a:r>
              <a:rPr lang="nb-NO" dirty="0" smtClean="0"/>
              <a:t>Lokalkunnskap </a:t>
            </a:r>
            <a:r>
              <a:rPr lang="nb-NO" dirty="0" smtClean="0"/>
              <a:t>knyttet til </a:t>
            </a:r>
            <a:r>
              <a:rPr lang="nb-NO" dirty="0" smtClean="0"/>
              <a:t>området</a:t>
            </a:r>
            <a:endParaRPr lang="nb-NO" dirty="0" smtClean="0"/>
          </a:p>
          <a:p>
            <a:pPr lvl="1"/>
            <a:r>
              <a:rPr lang="nb-NO" dirty="0" smtClean="0"/>
              <a:t>Vann, tilgjengelighet, skogtyper, veier </a:t>
            </a:r>
          </a:p>
          <a:p>
            <a:r>
              <a:rPr lang="nb-NO" dirty="0" smtClean="0"/>
              <a:t>Utstyr</a:t>
            </a:r>
            <a:endParaRPr lang="nb-NO" dirty="0" smtClean="0"/>
          </a:p>
          <a:p>
            <a:r>
              <a:rPr lang="nb-NO" dirty="0" smtClean="0"/>
              <a:t>Lokaler</a:t>
            </a:r>
          </a:p>
          <a:p>
            <a:r>
              <a:rPr lang="nb-NO" dirty="0" smtClean="0"/>
              <a:t>Kunnskap om </a:t>
            </a:r>
            <a:r>
              <a:rPr lang="nb-NO" dirty="0" smtClean="0"/>
              <a:t>skogen</a:t>
            </a:r>
          </a:p>
          <a:p>
            <a:r>
              <a:rPr lang="nb-NO" dirty="0" smtClean="0"/>
              <a:t>Aktivitet </a:t>
            </a:r>
            <a:r>
              <a:rPr lang="nb-NO" dirty="0" smtClean="0"/>
              <a:t>i området</a:t>
            </a:r>
          </a:p>
          <a:p>
            <a:r>
              <a:rPr lang="nb-NO" dirty="0" smtClean="0"/>
              <a:t>Mannskap: fire </a:t>
            </a:r>
            <a:r>
              <a:rPr lang="nb-NO" dirty="0" smtClean="0"/>
              <a:t>ansatte + 32 frivillige</a:t>
            </a:r>
          </a:p>
          <a:p>
            <a:endParaRPr lang="nb-NO" dirty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8" y="332657"/>
            <a:ext cx="915565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Utstyr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3 traktorer</a:t>
            </a:r>
          </a:p>
          <a:p>
            <a:r>
              <a:rPr lang="nb-NO" dirty="0" smtClean="0"/>
              <a:t>1 traktorhenger</a:t>
            </a:r>
            <a:endParaRPr lang="nb-NO" dirty="0" smtClean="0"/>
          </a:p>
          <a:p>
            <a:r>
              <a:rPr lang="nb-NO" dirty="0" smtClean="0"/>
              <a:t>1 tømmerhenger med kran</a:t>
            </a:r>
          </a:p>
          <a:p>
            <a:r>
              <a:rPr lang="nb-NO" dirty="0" smtClean="0"/>
              <a:t>2 </a:t>
            </a:r>
            <a:r>
              <a:rPr lang="nb-NO" dirty="0" smtClean="0"/>
              <a:t>vinsj</a:t>
            </a:r>
            <a:endParaRPr lang="nb-NO" dirty="0" smtClean="0"/>
          </a:p>
          <a:p>
            <a:r>
              <a:rPr lang="nb-NO" dirty="0" smtClean="0"/>
              <a:t>1 </a:t>
            </a:r>
            <a:r>
              <a:rPr lang="nb-NO" dirty="0" smtClean="0"/>
              <a:t>minigraver</a:t>
            </a:r>
          </a:p>
          <a:p>
            <a:r>
              <a:rPr lang="nb-NO" dirty="0" smtClean="0"/>
              <a:t>Skogsutstyr (motorsager, </a:t>
            </a:r>
            <a:r>
              <a:rPr lang="nb-NO" dirty="0" err="1" smtClean="0"/>
              <a:t>ryddesager</a:t>
            </a:r>
            <a:r>
              <a:rPr lang="nb-NO" dirty="0" smtClean="0"/>
              <a:t> etc.)</a:t>
            </a:r>
          </a:p>
          <a:p>
            <a:r>
              <a:rPr lang="nb-NO" dirty="0" smtClean="0"/>
              <a:t>1 bil</a:t>
            </a:r>
          </a:p>
          <a:p>
            <a:r>
              <a:rPr lang="nb-NO" dirty="0" smtClean="0"/>
              <a:t>1 ATV</a:t>
            </a:r>
          </a:p>
          <a:p>
            <a:r>
              <a:rPr lang="nb-NO" dirty="0" smtClean="0"/>
              <a:t>Spader, hakker osv.</a:t>
            </a:r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Så er vi forberedt?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”Liten bedrift” med et stort område</a:t>
            </a:r>
          </a:p>
          <a:p>
            <a:r>
              <a:rPr lang="nb-NO" dirty="0" smtClean="0"/>
              <a:t>Vi ønsker ett samarbeid</a:t>
            </a:r>
          </a:p>
          <a:p>
            <a:r>
              <a:rPr lang="nb-NO" dirty="0" smtClean="0"/>
              <a:t>Være en del av beredskapen</a:t>
            </a:r>
          </a:p>
          <a:p>
            <a:r>
              <a:rPr lang="nb-NO" dirty="0" smtClean="0"/>
              <a:t>Erfarings- og kunnskapsdeling -&gt; sterkere sammen</a:t>
            </a:r>
          </a:p>
          <a:p>
            <a:r>
              <a:rPr lang="nb-NO" dirty="0" smtClean="0"/>
              <a:t>Øvelse gjør mester!</a:t>
            </a:r>
            <a:endParaRPr lang="nb-NO" dirty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Avslutningsvis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Spørsmål og innspill?</a:t>
            </a:r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270892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Takk for oppmerksomheten</a:t>
            </a:r>
            <a:endParaRPr lang="nb-N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47864" y="18864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Om oss</a:t>
            </a:r>
          </a:p>
          <a:p>
            <a:r>
              <a:rPr lang="nb-NO" dirty="0" smtClean="0"/>
              <a:t>Virksomhetsområde</a:t>
            </a:r>
            <a:endParaRPr lang="nb-NO" dirty="0" smtClean="0"/>
          </a:p>
          <a:p>
            <a:r>
              <a:rPr lang="nb-NO" dirty="0" smtClean="0"/>
              <a:t>Aktiviteter</a:t>
            </a:r>
          </a:p>
          <a:p>
            <a:r>
              <a:rPr lang="nb-NO" dirty="0" smtClean="0"/>
              <a:t>Utfordringer knyttet til skogbrann</a:t>
            </a:r>
          </a:p>
          <a:p>
            <a:r>
              <a:rPr lang="nb-NO" dirty="0" smtClean="0"/>
              <a:t>Praksis hos oss/forebygging</a:t>
            </a:r>
            <a:endParaRPr lang="nb-NO" dirty="0" smtClean="0"/>
          </a:p>
          <a:p>
            <a:r>
              <a:rPr lang="nb-NO" dirty="0" smtClean="0"/>
              <a:t>Ressurser vi kan bidra med</a:t>
            </a:r>
            <a:endParaRPr lang="nb-NO" dirty="0"/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177281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Fireskillingsklubben</a:t>
            </a:r>
            <a:endParaRPr lang="nb-NO" sz="5400" dirty="0"/>
          </a:p>
        </p:txBody>
      </p:sp>
      <p:sp>
        <p:nvSpPr>
          <p:cNvPr id="3" name="Rektangel 2"/>
          <p:cNvSpPr/>
          <p:nvPr/>
        </p:nvSpPr>
        <p:spPr>
          <a:xfrm>
            <a:off x="-252536" y="3492040"/>
            <a:ext cx="9540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Stiftet 6. august 1868</a:t>
            </a:r>
          </a:p>
          <a:p>
            <a:pPr algn="ctr"/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Bergens Skov- og Træplantingsselskap</a:t>
            </a:r>
            <a:endParaRPr lang="nb-NO" sz="4000" dirty="0"/>
          </a:p>
        </p:txBody>
      </p:sp>
      <p:pic>
        <p:nvPicPr>
          <p:cNvPr id="5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7762" y="0"/>
            <a:ext cx="1826238" cy="172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3556" t="52602"/>
          <a:stretch>
            <a:fillRect/>
          </a:stretch>
        </p:blipFill>
        <p:spPr bwMode="auto">
          <a:xfrm>
            <a:off x="-14678" y="0"/>
            <a:ext cx="9158678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487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21328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Øvre </a:t>
            </a:r>
            <a:r>
              <a:rPr lang="nb-N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Bleken gård</a:t>
            </a:r>
            <a:endParaRPr lang="nb-N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C:\Users\Mine dokumenter\Skogselskapet\Logo i farg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419872" y="188640"/>
            <a:ext cx="1826238" cy="1724779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0" y="3140968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Øvre Bleken kort tid etter 1770</a:t>
            </a:r>
          </a:p>
          <a:p>
            <a:pPr algn="ctr"/>
            <a:r>
              <a:rPr lang="nb-N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Skogselskapet fikk overdradd</a:t>
            </a:r>
          </a:p>
          <a:p>
            <a:pPr algn="ctr"/>
            <a:r>
              <a:rPr lang="nb-N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eiendommen i 1901</a:t>
            </a:r>
          </a:p>
          <a:p>
            <a:pPr algn="ctr"/>
            <a:endParaRPr lang="nb-NO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b-NO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b-NO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b-NO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b-NO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b-NO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b-NO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49029"/>
          <a:stretch>
            <a:fillRect/>
          </a:stretch>
        </p:blipFill>
        <p:spPr bwMode="auto">
          <a:xfrm>
            <a:off x="179512" y="0"/>
            <a:ext cx="875415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082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20100509 Etter turen på Midtfjellet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547664" y="623731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Øvre Bleken våningshuset og løen </a:t>
            </a:r>
            <a:endParaRPr lang="nb-NO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k\Contacts\Pictures\Utkast årsmeldingen 2011\20120215 Fløysletten - Sagen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-531440"/>
            <a:ext cx="11801476" cy="7900988"/>
          </a:xfrm>
          <a:prstGeom prst="rect">
            <a:avLst/>
          </a:prstGeom>
          <a:noFill/>
        </p:spPr>
      </p:pic>
      <p:sp>
        <p:nvSpPr>
          <p:cNvPr id="3" name="TekstSylinder 2"/>
          <p:cNvSpPr txBox="1"/>
          <p:nvPr/>
        </p:nvSpPr>
        <p:spPr>
          <a:xfrm>
            <a:off x="899592" y="6309320"/>
            <a:ext cx="7950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Nybygget på Øvre Bleken, åpnet i april 2012</a:t>
            </a:r>
            <a:endParaRPr lang="nb-NO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5377"/>
            <a:ext cx="5198281" cy="64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4248472" cy="1066130"/>
          </a:xfrm>
        </p:spPr>
        <p:txBody>
          <a:bodyPr>
            <a:normAutofit/>
          </a:bodyPr>
          <a:lstStyle/>
          <a:p>
            <a:r>
              <a:rPr lang="nb-NO" dirty="0" smtClean="0"/>
              <a:t>Arealet</a:t>
            </a:r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251520" y="980728"/>
            <a:ext cx="36004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ca. 16 200 daa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dirty="0" err="1" smtClean="0"/>
              <a:t>Prod</a:t>
            </a:r>
            <a:r>
              <a:rPr lang="nb-NO" sz="3200" dirty="0" smtClean="0"/>
              <a:t> ca. 6000 daa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b-NO" sz="3200" dirty="0" smtClean="0"/>
              <a:t>Ca 100 000 </a:t>
            </a:r>
            <a:r>
              <a:rPr lang="nb-NO" sz="3200" dirty="0" smtClean="0"/>
              <a:t>m3</a:t>
            </a:r>
            <a:endParaRPr lang="nb-NO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b-NO" sz="3200" dirty="0" smtClean="0"/>
              <a:t>25 </a:t>
            </a:r>
            <a:r>
              <a:rPr lang="nb-NO" sz="3200" dirty="0" smtClean="0"/>
              <a:t>km veier i området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noProof="0" dirty="0" smtClean="0"/>
              <a:t>Ca </a:t>
            </a:r>
            <a:r>
              <a:rPr lang="nb-NO" sz="3200" noProof="0" dirty="0" smtClean="0"/>
              <a:t>100 000 </a:t>
            </a:r>
            <a:r>
              <a:rPr lang="nb-NO" sz="3200" noProof="0" dirty="0" smtClean="0"/>
              <a:t>m3</a:t>
            </a:r>
            <a:endParaRPr lang="nb-N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dirty="0" smtClean="0"/>
              <a:t>Kommunens eiendom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334</Words>
  <Application>Microsoft Office PowerPoint</Application>
  <PresentationFormat>Skjermfremvisning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  </vt:lpstr>
      <vt:lpstr>Tema</vt:lpstr>
      <vt:lpstr>Lysbilde 3</vt:lpstr>
      <vt:lpstr>Lysbilde 4</vt:lpstr>
      <vt:lpstr>Lysbilde 5</vt:lpstr>
      <vt:lpstr>Lysbilde 6</vt:lpstr>
      <vt:lpstr>Lysbilde 7</vt:lpstr>
      <vt:lpstr>Lysbilde 8</vt:lpstr>
      <vt:lpstr>Arealet</vt:lpstr>
      <vt:lpstr>Forvaltningsavtalen</vt:lpstr>
      <vt:lpstr>Annet vi driver med</vt:lpstr>
      <vt:lpstr>Noen utfordringer i området knyttet til skogbrann</vt:lpstr>
      <vt:lpstr>Praksis hos oss/forebygging</vt:lpstr>
      <vt:lpstr>Hva kan vi bidra med?</vt:lpstr>
      <vt:lpstr>Lysbilde 15</vt:lpstr>
      <vt:lpstr>Utstyr</vt:lpstr>
      <vt:lpstr>Så er vi forberedt?</vt:lpstr>
      <vt:lpstr>Avslutningsvis</vt:lpstr>
      <vt:lpstr>Lysbilde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Bergens skog- og træplantningselskap</dc:title>
  <dc:creator>Øystein</dc:creator>
  <cp:lastModifiedBy>Øystein</cp:lastModifiedBy>
  <cp:revision>38</cp:revision>
  <dcterms:created xsi:type="dcterms:W3CDTF">2019-03-25T11:49:46Z</dcterms:created>
  <dcterms:modified xsi:type="dcterms:W3CDTF">2019-03-27T20:59:15Z</dcterms:modified>
</cp:coreProperties>
</file>