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87" r:id="rId3"/>
    <p:sldId id="288" r:id="rId4"/>
    <p:sldId id="28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66"/>
    <a:srgbClr val="90D4EC"/>
    <a:srgbClr val="91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2"/>
    <p:restoredTop sz="87707" autoAdjust="0"/>
  </p:normalViewPr>
  <p:slideViewPr>
    <p:cSldViewPr snapToGrid="0" snapToObjects="1">
      <p:cViewPr varScale="1">
        <p:scale>
          <a:sx n="109" d="100"/>
          <a:sy n="109" d="100"/>
        </p:scale>
        <p:origin x="20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88B5-CB72-410E-AE5B-9938A73AE3D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EABA-D5AE-4CB2-BF29-A5C4BDD33C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47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EABA-D5AE-4CB2-BF29-A5C4BDD33C1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17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798DE-672E-CE4A-B3D4-97FD0D4D0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84480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250F47-FFD2-BD47-BBBB-7243C3E4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0845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E7D2E6-4442-FC4F-BBE3-14A62087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718D7C-4363-FC41-9337-0E28B2F3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7552E3-E356-C949-BF54-A45B9384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2D58F-F08C-7E45-A731-617914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D5DAD5E-0CF2-2C45-895E-17107969B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11E99E-15E6-F148-A434-7CA30D13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09BFEC-44CD-F649-AAF0-1485DB33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3ACC20-2244-DE4B-BCD9-EB730E64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72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E1CAC3F-39B6-1A40-82C1-0850CB9CB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4FF20C-7445-C341-B47E-E31CCD58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2B63D0-881B-AF44-BE93-E4C26C80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0B7608-EFD9-B740-A932-01ECBD7C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B352D6-9199-C64F-9D4C-FC3568B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4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65F45-87D9-1B4E-BA39-19B6CECB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582A55-DD17-D440-9145-1BB0CFA9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BEE0F8-2BB3-5B4A-B7B8-6D37EE95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D07E90-61A6-FC4F-B7B3-637E8F76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683AFB-2828-B444-814A-C63CAD5B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6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D8F467-60C2-CE43-BE1C-95BF5D39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F64902-8DF3-EA49-A256-DB414E0CE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3F69E8-9054-0A49-B6EF-187DC228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F440DD-5358-854A-8CA1-4D24FFD1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FF92D8-336E-1543-A453-C6B68B84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24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DEB1A-D0D5-C140-9A2C-3B9EA446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BEF4F7-07CA-D649-8252-55F5D3D1C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926E3B-557A-0942-B4F9-5578DE55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97B3D8-6924-0D42-BEE5-FD25DEB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B35ECE7-FDD7-DC4D-8BA1-45748BDC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F741C4-F75C-AB4F-A4CC-26FD0854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37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251BDD-DD85-464A-A268-57C0FF2A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174283-E7E6-C04C-A23F-2AFE0E16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94DEC0-5BD6-8B47-B31E-D8E2A4F34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92F251F-CC37-0446-B463-32BE22E9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2AF1DDC-F4D3-F149-B394-42C7768E9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7700DD4-2FEC-F947-91C7-DFD093A4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875BA7-5500-AB48-B6D0-DC494F89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6539733-0407-234E-8552-6E00FFD0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9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AC7224-B3D0-4643-B532-B55A4B0D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3224FF-AAC5-9A4D-8B31-68C90594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0D9D28-EC72-8948-8EE9-56D5DEF4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031EB5-5127-D744-8D8D-0239DFD3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5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C06CD74-DA9B-654F-8572-56CF181C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D3DA5E-001A-754D-A750-FA6E1244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2080D1-298C-3B48-80AC-AE603293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5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8FC1A-BA75-6446-9F9D-B9E5ED2A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1666E5-79AD-1042-93C5-10B18C3F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9CAE1C-0A91-604C-A4BD-A154D21EF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2AA75F-F4D9-4A47-B221-F2D53BFB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5EAE10-FE34-B845-8DD2-02A0965F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6FF043-7B00-3348-BDE4-4B3AA0C3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94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6E3E94-BEEF-C341-9F53-5EA58FC7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079206-AA50-1540-8F93-B4785B383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EAFFF8-FFAB-AE41-897C-07FACD164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FAA486-E0BB-2744-B5E9-B023C33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313-E9DC-7E4D-8F05-2468A8D32764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9175D0-1F8F-EA45-A5B7-92A43829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E33B63-3868-B64C-B45A-322F7B6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58B-49F9-524C-BBCD-DBA216F1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7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6D447B6-D464-6C46-8412-D87601EE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146F56-F3ED-6A46-9EAE-DE718BD6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7F6994-1F29-134B-A221-A46FDE7E1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fld id="{B979A313-E9DC-7E4D-8F05-2468A8D32764}" type="datetimeFigureOut">
              <a:rPr lang="nb-NO" smtClean="0"/>
              <a:pPr/>
              <a:t>08.05.2019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5D4999-9F03-1546-9CF8-0B6A43049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A83404-90A9-DC45-AD65-072ACE789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fld id="{A6CE558B-49F9-524C-BBCD-DBA216F1DE8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34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4266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1E4266"/>
          </a:solidFill>
          <a:latin typeface="Helvetica Neue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B96F2-4C81-0544-830B-21EBFB0EE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DF1CCBF-AFEF-7C40-917D-C9F30BD94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Helvetica" pitchFamily="34" charset="0"/>
              </a:rPr>
              <a:t>Undertittel </a:t>
            </a:r>
          </a:p>
          <a:p>
            <a:endParaRPr lang="nb-NO" dirty="0">
              <a:latin typeface="Helvetica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B90DFE6C-F9C7-45F7-B083-CD699AC1E842}"/>
              </a:ext>
            </a:extLst>
          </p:cNvPr>
          <p:cNvSpPr txBox="1">
            <a:spLocks/>
          </p:cNvSpPr>
          <p:nvPr/>
        </p:nvSpPr>
        <p:spPr>
          <a:xfrm>
            <a:off x="838200" y="970663"/>
            <a:ext cx="5753100" cy="54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1E4266"/>
                </a:solidFill>
                <a:latin typeface="Helvetica Neue" panose="0200050300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4CCA6-D729-674A-903E-35350CF8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626D90E-6144-D141-BCC2-19C9DEF0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45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4CC07F-AA4D-9941-BB49-9DE19C5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3622C1-C179-CF43-B315-2544F4C2C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28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185EC-A084-3845-BD1C-9058DED2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F53DB-98B4-7F47-9FCF-838D11D7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28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</Words>
  <Application>Microsoft Macintosh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Helvetica Neue</vt:lpstr>
      <vt:lpstr>Office-tema</vt:lpstr>
      <vt:lpstr>Tittel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 Margrethe Sørbø</dc:creator>
  <cp:lastModifiedBy>Elin Margrethe Sørbø</cp:lastModifiedBy>
  <cp:revision>67</cp:revision>
  <dcterms:created xsi:type="dcterms:W3CDTF">2019-04-05T07:43:13Z</dcterms:created>
  <dcterms:modified xsi:type="dcterms:W3CDTF">2019-05-08T12:42:20Z</dcterms:modified>
</cp:coreProperties>
</file>